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3" r:id="rId7"/>
    <p:sldId id="261" r:id="rId8"/>
    <p:sldId id="262" r:id="rId9"/>
    <p:sldId id="265" r:id="rId10"/>
    <p:sldId id="266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F2CE-A498-4DF2-A6EA-BF6E654E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2DB3B-10C2-4447-8148-8E5B7ECA4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FA18-6193-48B7-A328-7B2FB953B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9DEF-AA85-4BEF-A623-2A8DAC7FEAA5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19895-FCA3-4D69-B4DD-E8BFE460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DC95F-2F53-4B71-B75F-C28A64BD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59C9A-CE62-450D-A197-8B181B2E2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19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CEF8-A902-4D26-9773-82F07E9FB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/>
          <a:lstStyle/>
          <a:p>
            <a:r>
              <a:rPr lang="en-US" dirty="0"/>
              <a:t>Blackjack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C1A86-4868-40F1-B800-B4FE55380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999928" y="3441654"/>
            <a:ext cx="9837442" cy="1197004"/>
          </a:xfrm>
        </p:spPr>
        <p:txBody>
          <a:bodyPr/>
          <a:lstStyle/>
          <a:p>
            <a:r>
              <a:rPr lang="en-US" dirty="0" err="1"/>
              <a:t>Iwp</a:t>
            </a:r>
            <a:r>
              <a:rPr lang="en-US" dirty="0"/>
              <a:t> project-</a:t>
            </a:r>
            <a:r>
              <a:rPr lang="en-US" dirty="0" err="1"/>
              <a:t>Nichita</a:t>
            </a:r>
            <a:r>
              <a:rPr lang="en-US" dirty="0"/>
              <a:t> Andrei </a:t>
            </a:r>
            <a:r>
              <a:rPr lang="en-US" dirty="0" err="1"/>
              <a:t>catalin</a:t>
            </a:r>
            <a:r>
              <a:rPr lang="en-US" dirty="0"/>
              <a:t>  ETTI FILS-1212A</a:t>
            </a:r>
          </a:p>
          <a:p>
            <a:r>
              <a:rPr lang="en-US" dirty="0"/>
              <a:t>Coord teacher: sl. dr. </a:t>
            </a:r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dirty="0" err="1"/>
              <a:t>Mitrea</a:t>
            </a:r>
            <a:r>
              <a:rPr lang="en-US" dirty="0"/>
              <a:t> Dan </a:t>
            </a:r>
            <a:r>
              <a:rPr lang="en-US" dirty="0" err="1"/>
              <a:t>Alexandru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9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A51494A-B6C1-4AF2-B10C-7F26363FC5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3112" r="9091" b="18706"/>
          <a:stretch/>
        </p:blipFill>
        <p:spPr>
          <a:xfrm>
            <a:off x="-25398" y="-44598"/>
            <a:ext cx="12191980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CC146B38-3E4E-4A67-91CF-55DBCC51B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85E7C-9370-4793-B35F-3BB8D55C5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86113" y="1220999"/>
            <a:ext cx="685118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A0B71-BA90-4817-A6E7-6BFC40736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420000">
            <a:off x="587206" y="2448453"/>
            <a:ext cx="6859199" cy="29446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dirty="0">
              <a:solidFill>
                <a:schemeClr val="bg1"/>
              </a:solidFill>
            </a:endParaRPr>
          </a:p>
          <a:p>
            <a:pPr lvl="2" indent="-2286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Closer to the natural language</a:t>
            </a:r>
          </a:p>
          <a:p>
            <a:pPr lvl="2" indent="-2286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Can be understood faster (legible)</a:t>
            </a:r>
          </a:p>
          <a:p>
            <a:pPr lvl="2" indent="-2286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The display is better than in </a:t>
            </a:r>
            <a:r>
              <a:rPr lang="en-US" sz="2000" dirty="0" err="1">
                <a:solidFill>
                  <a:schemeClr val="bg1"/>
                </a:solidFill>
              </a:rPr>
              <a:t>c++</a:t>
            </a:r>
            <a:endParaRPr lang="en-US" sz="2000" dirty="0">
              <a:solidFill>
                <a:schemeClr val="bg1"/>
              </a:solidFill>
            </a:endParaRPr>
          </a:p>
          <a:p>
            <a:pPr lvl="2" indent="-2286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The user and dealer are defined as functions . In </a:t>
            </a:r>
            <a:r>
              <a:rPr lang="en-US" sz="2000" dirty="0" err="1">
                <a:solidFill>
                  <a:schemeClr val="bg1"/>
                </a:solidFill>
              </a:rPr>
              <a:t>c++</a:t>
            </a:r>
            <a:r>
              <a:rPr lang="en-US" sz="2000" dirty="0">
                <a:solidFill>
                  <a:schemeClr val="bg1"/>
                </a:solidFill>
              </a:rPr>
              <a:t> they can be classes or global variables</a:t>
            </a:r>
          </a:p>
        </p:txBody>
      </p:sp>
    </p:spTree>
    <p:extLst>
      <p:ext uri="{BB962C8B-B14F-4D97-AF65-F5344CB8AC3E}">
        <p14:creationId xmlns:p14="http://schemas.microsoft.com/office/powerpoint/2010/main" val="260306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2233-EAB2-4921-9F76-2D92E459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862" y="412882"/>
            <a:ext cx="5812276" cy="1152728"/>
          </a:xfrm>
        </p:spPr>
        <p:txBody>
          <a:bodyPr>
            <a:normAutofit/>
          </a:bodyPr>
          <a:lstStyle/>
          <a:p>
            <a:r>
              <a:rPr lang="en-US" sz="7200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6A904-893D-4613-BE20-06A96DA5B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478061"/>
            <a:ext cx="9766570" cy="390187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code can be written easier in </a:t>
            </a:r>
            <a:r>
              <a:rPr lang="en-US" dirty="0" err="1"/>
              <a:t>javascript</a:t>
            </a:r>
            <a:r>
              <a:rPr lang="en-US" dirty="0"/>
              <a:t> than in </a:t>
            </a:r>
            <a:r>
              <a:rPr lang="en-US" dirty="0" err="1"/>
              <a:t>c++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display depends a lot of the html/</a:t>
            </a:r>
            <a:r>
              <a:rPr lang="en-US" dirty="0" err="1"/>
              <a:t>css</a:t>
            </a:r>
            <a:r>
              <a:rPr lang="en-US" dirty="0"/>
              <a:t> part of the 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Is more friendly user than </a:t>
            </a:r>
            <a:r>
              <a:rPr lang="en-US" dirty="0" err="1"/>
              <a:t>c++</a:t>
            </a:r>
            <a:r>
              <a:rPr lang="en-US" dirty="0"/>
              <a:t> coding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For the application development , an interface will be needed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Some design details will be need in order to create the atmosphere of a real game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3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6E1E-FEA5-43F0-8A3E-B1D8D5EE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331450"/>
            <a:ext cx="10396882" cy="115196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Microsoft Edge 2019-05-21 13-50-48">
            <a:hlinkClick r:id="" action="ppaction://media"/>
            <a:extLst>
              <a:ext uri="{FF2B5EF4-FFF2-40B4-BE49-F238E27FC236}">
                <a16:creationId xmlns:a16="http://schemas.microsoft.com/office/drawing/2014/main" id="{5DADB634-2913-4CB7-99CA-9B0CE88E24BB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800" y="1248554"/>
            <a:ext cx="9688945" cy="4126722"/>
          </a:xfrm>
        </p:spPr>
      </p:pic>
    </p:spTree>
    <p:extLst>
      <p:ext uri="{BB962C8B-B14F-4D97-AF65-F5344CB8AC3E}">
        <p14:creationId xmlns:p14="http://schemas.microsoft.com/office/powerpoint/2010/main" val="172406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0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8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2C585E7-D2FB-4EF3-827B-759580DE9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933" b="11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BF37E64-678E-4AAC-82EB-281D0E37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0505"/>
            <a:ext cx="9232232" cy="24166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2372F-D2FD-4245-87F6-BB2F84BFD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513" y="3846739"/>
            <a:ext cx="6283837" cy="11951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 dirty="0">
                <a:solidFill>
                  <a:schemeClr val="tx1"/>
                </a:solidFill>
              </a:rPr>
              <a:t>	</a:t>
            </a:r>
            <a:r>
              <a:rPr lang="en-US" sz="8800" dirty="0">
                <a:solidFill>
                  <a:schemeClr val="tx1"/>
                </a:solidFill>
              </a:rPr>
              <a:t> THANK YOU !</a:t>
            </a:r>
          </a:p>
        </p:txBody>
      </p:sp>
      <p:sp>
        <p:nvSpPr>
          <p:cNvPr id="52" name="5-Point Star 12">
            <a:extLst>
              <a:ext uri="{FF2B5EF4-FFF2-40B4-BE49-F238E27FC236}">
                <a16:creationId xmlns:a16="http://schemas.microsoft.com/office/drawing/2014/main" id="{3F315017-1C57-42D9-9FFB-A9CFD97F9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590" y="3874678"/>
            <a:ext cx="788274" cy="73047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18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7433-2693-48BC-9133-296B8D39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93A29-2E19-4F03-BD7E-F7A3CCFCFD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Programming languages used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Source code</a:t>
            </a:r>
          </a:p>
          <a:p>
            <a:r>
              <a:rPr lang="en-US" dirty="0"/>
              <a:t>Comparison with another application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598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5E7C-9370-4793-B35F-3BB8D55C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languages used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D2DC-276B-4E9D-AB4F-D5E5E2A7A5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837766"/>
            <a:ext cx="10394707" cy="2394600"/>
          </a:xfrm>
        </p:spPr>
        <p:txBody>
          <a:bodyPr/>
          <a:lstStyle/>
          <a:p>
            <a:r>
              <a:rPr lang="en-US" dirty="0"/>
              <a:t>Java script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C++(for comparison)</a:t>
            </a:r>
          </a:p>
        </p:txBody>
      </p:sp>
    </p:spTree>
    <p:extLst>
      <p:ext uri="{BB962C8B-B14F-4D97-AF65-F5344CB8AC3E}">
        <p14:creationId xmlns:p14="http://schemas.microsoft.com/office/powerpoint/2010/main" val="223708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A51494A-B6C1-4AF2-B10C-7F26363FC5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3112" r="9091" b="18706"/>
          <a:stretch/>
        </p:blipFill>
        <p:spPr>
          <a:xfrm>
            <a:off x="-25398" y="-44598"/>
            <a:ext cx="12191980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CC146B38-3E4E-4A67-91CF-55DBCC51B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rot="21420000">
            <a:off x="-153067" y="613608"/>
            <a:ext cx="8044107" cy="5638800"/>
          </a:xfrm>
          <a:custGeom>
            <a:avLst/>
            <a:gdLst/>
            <a:ahLst/>
            <a:cxnLst/>
            <a:rect l="l" t="t" r="r" b="b"/>
            <a:pathLst>
              <a:path w="8044107" h="5638800">
                <a:moveTo>
                  <a:pt x="8044107" y="0"/>
                </a:moveTo>
                <a:lnTo>
                  <a:pt x="8044107" y="5638800"/>
                </a:lnTo>
                <a:lnTo>
                  <a:pt x="0" y="5638800"/>
                </a:lnTo>
                <a:lnTo>
                  <a:pt x="295517" y="0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85E7C-9370-4793-B35F-3BB8D55C5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86113" y="1220999"/>
            <a:ext cx="6851188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EA0B71-BA90-4817-A6E7-6BFC40736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21420000">
            <a:off x="587206" y="2448453"/>
            <a:ext cx="6859199" cy="29446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Simulating and recreating the </a:t>
            </a:r>
            <a:r>
              <a:rPr lang="en-US" dirty="0" err="1">
                <a:solidFill>
                  <a:schemeClr val="bg1"/>
                </a:solidFill>
              </a:rPr>
              <a:t>algortithm</a:t>
            </a:r>
            <a:r>
              <a:rPr lang="en-US" dirty="0">
                <a:solidFill>
                  <a:schemeClr val="bg1"/>
                </a:solidFill>
              </a:rPr>
              <a:t> of a game of </a:t>
            </a:r>
            <a:r>
              <a:rPr lang="en-US" dirty="0" err="1">
                <a:solidFill>
                  <a:schemeClr val="bg1"/>
                </a:solidFill>
              </a:rPr>
              <a:t>bj</a:t>
            </a:r>
            <a:endParaRPr lang="en-US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implementation is made for single-player game of </a:t>
            </a:r>
            <a:r>
              <a:rPr lang="en-US" dirty="0" err="1">
                <a:solidFill>
                  <a:schemeClr val="bg1"/>
                </a:solidFill>
              </a:rPr>
              <a:t>bj</a:t>
            </a:r>
            <a:r>
              <a:rPr lang="en-US" dirty="0">
                <a:solidFill>
                  <a:schemeClr val="bg1"/>
                </a:solidFill>
              </a:rPr>
              <a:t> (you vs dealer)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Trying to reproduce the real life experience given by a </a:t>
            </a:r>
            <a:r>
              <a:rPr lang="en-US" dirty="0" err="1">
                <a:solidFill>
                  <a:schemeClr val="bg1"/>
                </a:solidFill>
              </a:rPr>
              <a:t>bj</a:t>
            </a:r>
            <a:r>
              <a:rPr lang="en-US" dirty="0">
                <a:solidFill>
                  <a:schemeClr val="bg1"/>
                </a:solidFill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335964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682D3D-57B9-48C7-8C31-4D963971E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6940423-3E05-4C11-A599-87460C79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DF232DF-2519-46B4-A5DB-6E956426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78848D5-8CDD-4F00-8F7E-B68730F52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FFA796-2B2D-4FB8-848E-F40FD83E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A9E2719-3179-4CB2-9E0D-7403C5056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FA7B314-1C7F-48F1-A359-A30AD5537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FEA56A-DD53-4B5F-A09A-BF4585AF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4ED6A-C619-460F-883F-373BD9C2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Source code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FF22BE2-DEB8-489D-BF83-F5AF42FC5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1381" y="2073897"/>
            <a:ext cx="6036469" cy="331239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D6815E-A1BA-4196-BB5C-D9AD3994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2825932"/>
            <a:ext cx="5594330" cy="3530957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51503AA-A1AF-4727-BE8B-EC010E30E38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6077850" y="0"/>
            <a:ext cx="5610893" cy="2825932"/>
          </a:xfrm>
        </p:spPr>
      </p:pic>
    </p:spTree>
    <p:extLst>
      <p:ext uri="{BB962C8B-B14F-4D97-AF65-F5344CB8AC3E}">
        <p14:creationId xmlns:p14="http://schemas.microsoft.com/office/powerpoint/2010/main" val="153813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06663E-E7C6-4740-91EF-F49426E3E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1EC02D-0083-41E1-BA4D-520B94079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5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0689C-4D37-4202-9D86-1FB71148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716401"/>
            <a:ext cx="10805790" cy="10736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Source code</a:t>
            </a:r>
          </a:p>
        </p:txBody>
      </p:sp>
      <p:sp>
        <p:nvSpPr>
          <p:cNvPr id="26" name="5-Point Star 31">
            <a:extLst>
              <a:ext uri="{FF2B5EF4-FFF2-40B4-BE49-F238E27FC236}">
                <a16:creationId xmlns:a16="http://schemas.microsoft.com/office/drawing/2014/main" id="{05C80F73-7ED6-43AE-9852-0A1FA05F6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43EBFE-9D7B-4102-912D-F0BF7BE0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59A94D-8C6B-4045-834A-3B69BF7BBE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38498" y="429668"/>
            <a:ext cx="11286548" cy="337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4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EA5558-6F13-4315-B59F-DAA05A6EB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Freeform 11">
            <a:extLst>
              <a:ext uri="{FF2B5EF4-FFF2-40B4-BE49-F238E27FC236}">
                <a16:creationId xmlns:a16="http://schemas.microsoft.com/office/drawing/2014/main" id="{F11EF67E-A76B-4908-8CBC-824BC0E8D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D14104DC-0846-4DC0-92E6-1EEBE1EE7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C8E240AA-819B-40E3-92F6-95A21067E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ECAE88C9-DE01-4326-8D88-50215123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7E7FD8B2-7738-4D90-8464-083682300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4CDF4B-8A2B-402B-BAAA-DE5D35F26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C3F6A77-B889-4043-8C49-45AC8F124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34D351-3D9B-4235-AF14-CE340E21B27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945869" y="803859"/>
            <a:ext cx="6734200" cy="2514107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705FD82-B6F4-43DB-8F78-26CCD147D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9A8F0E-A884-42E8-AEDA-E89FADB47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24ED6A-C619-460F-883F-373BD9C2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12" y="4714814"/>
            <a:ext cx="10818199" cy="10752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/>
              <a:t>Source code</a:t>
            </a:r>
          </a:p>
        </p:txBody>
      </p:sp>
      <p:sp>
        <p:nvSpPr>
          <p:cNvPr id="35" name="5-Point Star 8">
            <a:extLst>
              <a:ext uri="{FF2B5EF4-FFF2-40B4-BE49-F238E27FC236}">
                <a16:creationId xmlns:a16="http://schemas.microsoft.com/office/drawing/2014/main" id="{C6073A4A-2124-40F5-8306-2B223A09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C57141-3DE1-4431-9F0F-4C703592426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63297" y="442712"/>
            <a:ext cx="4436375" cy="33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1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EA5558-6F13-4315-B59F-DAA05A6EB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Freeform 11">
            <a:extLst>
              <a:ext uri="{FF2B5EF4-FFF2-40B4-BE49-F238E27FC236}">
                <a16:creationId xmlns:a16="http://schemas.microsoft.com/office/drawing/2014/main" id="{F11EF67E-A76B-4908-8CBC-824BC0E8D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D14104DC-0846-4DC0-92E6-1EEBE1EE7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C8E240AA-819B-40E3-92F6-95A21067E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ECAE88C9-DE01-4326-8D88-50215123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7E7FD8B2-7738-4D90-8464-083682300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4CDF4B-8A2B-402B-BAAA-DE5D35F26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C3F6A77-B889-4043-8C49-45AC8F124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705FD82-B6F4-43DB-8F78-26CCD147D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9A8F0E-A884-42E8-AEDA-E89FADB47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24ED6A-C619-460F-883F-373BD9C2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12" y="4714814"/>
            <a:ext cx="10818199" cy="10752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 dirty="0"/>
              <a:t>Source code</a:t>
            </a:r>
          </a:p>
        </p:txBody>
      </p:sp>
      <p:sp>
        <p:nvSpPr>
          <p:cNvPr id="35" name="5-Point Star 8">
            <a:extLst>
              <a:ext uri="{FF2B5EF4-FFF2-40B4-BE49-F238E27FC236}">
                <a16:creationId xmlns:a16="http://schemas.microsoft.com/office/drawing/2014/main" id="{C6073A4A-2124-40F5-8306-2B223A09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CDE9C1-603D-4D43-8290-80440D7B3F6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56974" y="435671"/>
            <a:ext cx="5814714" cy="3361671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3A601F-2D7C-42C2-9D22-064574E92D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63297" y="439424"/>
            <a:ext cx="5493677" cy="3361671"/>
          </a:xfrm>
        </p:spPr>
      </p:pic>
    </p:spTree>
    <p:extLst>
      <p:ext uri="{BB962C8B-B14F-4D97-AF65-F5344CB8AC3E}">
        <p14:creationId xmlns:p14="http://schemas.microsoft.com/office/powerpoint/2010/main" val="43038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41682D3D-57B9-48C7-8C31-4D963971E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D6940423-3E05-4C11-A599-87460C79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BDF232DF-2519-46B4-A5DB-6E956426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378848D5-8CDD-4F00-8F7E-B68730F52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BFFA796-2B2D-4FB8-848E-F40FD83E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A9E2719-3179-4CB2-9E0D-7403C5056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2FA7B314-1C7F-48F1-A359-A30AD5537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4FEA56A-DD53-4B5F-A09A-BF4585AF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5ACE2-31F8-473F-A4E5-BAD60FFD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46" y="438486"/>
            <a:ext cx="4949172" cy="42161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Comparison</a:t>
            </a:r>
            <a:r>
              <a:rPr lang="en-US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mbo" panose="020B0604020202020204" pitchFamily="18" charset="0"/>
              </a:rPr>
              <a:t> with another application</a:t>
            </a:r>
          </a:p>
        </p:txBody>
      </p:sp>
      <p:pic>
        <p:nvPicPr>
          <p:cNvPr id="51" name="Content Placeholder 8">
            <a:extLst>
              <a:ext uri="{FF2B5EF4-FFF2-40B4-BE49-F238E27FC236}">
                <a16:creationId xmlns:a16="http://schemas.microsoft.com/office/drawing/2014/main" id="{49B67359-2FBB-4AFC-AE50-E36A801C0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25" b="-3"/>
          <a:stretch/>
        </p:blipFill>
        <p:spPr>
          <a:xfrm rot="21600000">
            <a:off x="6094410" y="67752"/>
            <a:ext cx="5612101" cy="2895599"/>
          </a:xfrm>
          <a:prstGeom prst="rect">
            <a:avLst/>
          </a:prstGeom>
          <a:ln>
            <a:noFill/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CDCE71-E5CC-4ED7-8FB5-427F05D97C8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36332" b="2"/>
          <a:stretch/>
        </p:blipFill>
        <p:spPr>
          <a:xfrm rot="21600000">
            <a:off x="6152769" y="2963352"/>
            <a:ext cx="5495385" cy="33015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812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194</Words>
  <Application>Microsoft Office PowerPoint</Application>
  <PresentationFormat>Widescreen</PresentationFormat>
  <Paragraphs>39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Bembo</vt:lpstr>
      <vt:lpstr>Castellar</vt:lpstr>
      <vt:lpstr>Impact</vt:lpstr>
      <vt:lpstr>Main Event</vt:lpstr>
      <vt:lpstr>Blackjack</vt:lpstr>
      <vt:lpstr>CONTENT</vt:lpstr>
      <vt:lpstr>Programming languages used </vt:lpstr>
      <vt:lpstr>objectives</vt:lpstr>
      <vt:lpstr>Source code</vt:lpstr>
      <vt:lpstr>Source code</vt:lpstr>
      <vt:lpstr>Source code</vt:lpstr>
      <vt:lpstr>Source code</vt:lpstr>
      <vt:lpstr>Comparison with another application</vt:lpstr>
      <vt:lpstr>features</vt:lpstr>
      <vt:lpstr>conclusions</vt:lpstr>
      <vt:lpstr>demo</vt:lpstr>
      <vt:lpstr>  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dc:creator>Andrei - Cătălin NICHITA (106693)</dc:creator>
  <cp:lastModifiedBy>Andrei - Cătălin NICHITA (106693)</cp:lastModifiedBy>
  <cp:revision>2</cp:revision>
  <dcterms:created xsi:type="dcterms:W3CDTF">2019-05-21T10:40:33Z</dcterms:created>
  <dcterms:modified xsi:type="dcterms:W3CDTF">2019-05-21T10:53:05Z</dcterms:modified>
</cp:coreProperties>
</file>